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93" r:id="rId22"/>
    <p:sldId id="487" r:id="rId23"/>
    <p:sldId id="488" r:id="rId24"/>
    <p:sldId id="489" r:id="rId25"/>
    <p:sldId id="490" r:id="rId26"/>
    <p:sldId id="491" r:id="rId27"/>
    <p:sldId id="377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93"/>
            <p14:sldId id="487"/>
            <p14:sldId id="488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-6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sz="1800" dirty="0"/>
              <a:t>https://github.com/christianadriano/blog_code/blob/master/gcn_numpy/message_passing.ipynb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Laplacian: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8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However, computing this does not scale: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Eigen-decomposition of L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with the Chebyshev polynomials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blipFill>
                <a:blip r:embed="rId3"/>
                <a:stretch>
                  <a:fillRect l="-532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1420</Words>
  <Application>Microsoft Office PowerPoint</Application>
  <PresentationFormat>Widescreen</PresentationFormat>
  <Paragraphs>196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Message Passing – Simulation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105</cp:revision>
  <dcterms:created xsi:type="dcterms:W3CDTF">2020-12-01T00:00:06Z</dcterms:created>
  <dcterms:modified xsi:type="dcterms:W3CDTF">2020-12-09T14:42:26Z</dcterms:modified>
</cp:coreProperties>
</file>